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61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7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30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16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11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51847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83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817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854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312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79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9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81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6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1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0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09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45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20BBE8A-AF7C-42C0-AD5D-71D40F2F8163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D4D5DA6-358C-4FEA-A9D1-91E2878C9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0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Rock Crawler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7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Mechanical Design: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906" y="1580050"/>
            <a:ext cx="8242954" cy="4636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0194" y="1580050"/>
            <a:ext cx="284689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Sensor Package: </a:t>
            </a:r>
            <a:r>
              <a:rPr lang="en-US" dirty="0" smtClean="0"/>
              <a:t>Rigidly connected set modules containing the </a:t>
            </a:r>
            <a:r>
              <a:rPr lang="en-US" dirty="0" err="1" smtClean="0"/>
              <a:t>lidar</a:t>
            </a:r>
            <a:r>
              <a:rPr lang="en-US" dirty="0" smtClean="0"/>
              <a:t>, cameras, computer, and IMU (Maybe also motor driver?)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Chassis Clamps: </a:t>
            </a:r>
            <a:r>
              <a:rPr lang="en-US" dirty="0" smtClean="0"/>
              <a:t>Attach Sensor Package to Car chassis.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41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Electrical Architectures: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61913" y="1809945"/>
            <a:ext cx="41477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Goals (Short Term):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Closed loop speed control.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ROS compatible interface.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Goals (Medium Term):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Wheel </a:t>
            </a:r>
            <a:r>
              <a:rPr lang="en-US" dirty="0" err="1" smtClean="0"/>
              <a:t>Odometery</a:t>
            </a:r>
            <a:r>
              <a:rPr lang="en-US" dirty="0" smtClean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Closed loop turning.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Battery Monitoring. </a:t>
            </a:r>
          </a:p>
          <a:p>
            <a:endParaRPr lang="en-US" dirty="0" smtClean="0"/>
          </a:p>
          <a:p>
            <a:r>
              <a:rPr lang="en-US" dirty="0" smtClean="0"/>
              <a:t>Goals (Long Term):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Suspension sensors?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Fault Detection?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457361" y="1809945"/>
            <a:ext cx="41855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Solutions: </a:t>
            </a:r>
          </a:p>
          <a:p>
            <a:endParaRPr lang="en-US" dirty="0"/>
          </a:p>
          <a:p>
            <a:r>
              <a:rPr lang="en-US" dirty="0" smtClean="0"/>
              <a:t>Nano -&gt; PCA9685 -&gt; Speed 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Inexpensive.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Robust.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Imprecise at low speeds.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Teensy -&gt; O-Drive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Precise at low speeds.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Low-Medium peak power.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Low minimum voltage (24v).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Elmo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Expensive?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High Current, High Voltage.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Versatile feedback options.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595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Encoder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66835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n-US" b="1" dirty="0" smtClean="0"/>
              <a:t>Self-Contained: </a:t>
            </a:r>
          </a:p>
          <a:p>
            <a:r>
              <a:rPr lang="en-US" dirty="0" smtClean="0"/>
              <a:t>Hard to mount. </a:t>
            </a:r>
          </a:p>
          <a:p>
            <a:r>
              <a:rPr lang="en-US" dirty="0" smtClean="0"/>
              <a:t>Robust. </a:t>
            </a:r>
          </a:p>
          <a:p>
            <a:r>
              <a:rPr lang="en-US" dirty="0" smtClean="0"/>
              <a:t>Requires modifying chassis. </a:t>
            </a:r>
            <a:endParaRPr lang="en-US" dirty="0"/>
          </a:p>
          <a:p>
            <a:pPr marL="36900" indent="0">
              <a:buNone/>
            </a:pPr>
            <a:r>
              <a:rPr lang="en-US" b="1" dirty="0" smtClean="0"/>
              <a:t>Snap-on-Shaft: </a:t>
            </a:r>
          </a:p>
          <a:p>
            <a:r>
              <a:rPr lang="en-US" dirty="0" smtClean="0"/>
              <a:t>Hard to mount. </a:t>
            </a:r>
          </a:p>
          <a:p>
            <a:r>
              <a:rPr lang="en-US" dirty="0" smtClean="0"/>
              <a:t>Possibly Delicate.</a:t>
            </a:r>
            <a:endParaRPr lang="en-US" dirty="0"/>
          </a:p>
          <a:p>
            <a:pPr marL="36900" indent="0">
              <a:buNone/>
            </a:pPr>
            <a:r>
              <a:rPr lang="en-US" b="1" dirty="0" smtClean="0"/>
              <a:t>Magnetic (external): </a:t>
            </a:r>
          </a:p>
          <a:p>
            <a:r>
              <a:rPr lang="en-US" dirty="0" smtClean="0"/>
              <a:t>Mounts out of plane. </a:t>
            </a:r>
          </a:p>
          <a:p>
            <a:r>
              <a:rPr lang="en-US" dirty="0" smtClean="0"/>
              <a:t>Low Resolution.</a:t>
            </a:r>
          </a:p>
          <a:p>
            <a:r>
              <a:rPr lang="en-US" dirty="0" smtClean="0"/>
              <a:t>Requires post-processing? </a:t>
            </a:r>
          </a:p>
        </p:txBody>
      </p:sp>
    </p:spTree>
    <p:extLst>
      <p:ext uri="{BB962C8B-B14F-4D97-AF65-F5344CB8AC3E}">
        <p14:creationId xmlns:p14="http://schemas.microsoft.com/office/powerpoint/2010/main" val="208761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Diagrams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66222" y="2989868"/>
            <a:ext cx="1319752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NUC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185974" y="3395219"/>
            <a:ext cx="631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7827783" y="2989868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Nano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312112" y="2989867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PCA9685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796441" y="2989868"/>
            <a:ext cx="1260048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Speed </a:t>
            </a:r>
          </a:p>
          <a:p>
            <a:pPr algn="ctr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827783" y="4169790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Encoder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74323" y="2989868"/>
            <a:ext cx="1319752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NUC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694075" y="3395219"/>
            <a:ext cx="6315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298767" y="2989867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Teensy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15892" y="2989867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O-drive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815893" y="4113229"/>
            <a:ext cx="1140643" cy="829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Encoder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4" idx="0"/>
            <a:endCxn id="13" idx="2"/>
          </p:cNvCxnSpPr>
          <p:nvPr/>
        </p:nvCxnSpPr>
        <p:spPr>
          <a:xfrm flipH="1" flipV="1">
            <a:off x="4386214" y="3819426"/>
            <a:ext cx="1" cy="293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4" idx="1"/>
            <a:endCxn id="12" idx="2"/>
          </p:cNvCxnSpPr>
          <p:nvPr/>
        </p:nvCxnSpPr>
        <p:spPr>
          <a:xfrm rot="10800000">
            <a:off x="2869089" y="3819427"/>
            <a:ext cx="946804" cy="708583"/>
          </a:xfrm>
          <a:prstGeom prst="bentConnector2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2" idx="3"/>
            <a:endCxn id="13" idx="1"/>
          </p:cNvCxnSpPr>
          <p:nvPr/>
        </p:nvCxnSpPr>
        <p:spPr>
          <a:xfrm>
            <a:off x="3439410" y="3404647"/>
            <a:ext cx="3764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0"/>
            <a:endCxn id="6" idx="2"/>
          </p:cNvCxnSpPr>
          <p:nvPr/>
        </p:nvCxnSpPr>
        <p:spPr>
          <a:xfrm flipV="1">
            <a:off x="8398105" y="3819427"/>
            <a:ext cx="0" cy="35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3"/>
            <a:endCxn id="7" idx="1"/>
          </p:cNvCxnSpPr>
          <p:nvPr/>
        </p:nvCxnSpPr>
        <p:spPr>
          <a:xfrm flipV="1">
            <a:off x="8968426" y="3404647"/>
            <a:ext cx="34368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3"/>
            <a:endCxn id="8" idx="1"/>
          </p:cNvCxnSpPr>
          <p:nvPr/>
        </p:nvCxnSpPr>
        <p:spPr>
          <a:xfrm>
            <a:off x="10452755" y="3404647"/>
            <a:ext cx="34368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363852" y="2356701"/>
            <a:ext cx="0" cy="4501299"/>
          </a:xfrm>
          <a:prstGeom prst="line">
            <a:avLst/>
          </a:prstGeom>
          <a:ln w="57150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10326" y="1923068"/>
            <a:ext cx="2799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O-Drive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912231" y="1892903"/>
            <a:ext cx="2799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PCA9685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35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 Clamps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112" y="1580050"/>
            <a:ext cx="7215128" cy="4059237"/>
          </a:xfrm>
        </p:spPr>
      </p:pic>
    </p:spTree>
    <p:extLst>
      <p:ext uri="{BB962C8B-B14F-4D97-AF65-F5344CB8AC3E}">
        <p14:creationId xmlns:p14="http://schemas.microsoft.com/office/powerpoint/2010/main" val="109891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1283</TotalTime>
  <Words>184</Words>
  <Application>Microsoft Office PowerPoint</Application>
  <PresentationFormat>Widescreen</PresentationFormat>
  <Paragraphs>61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Calisto MT</vt:lpstr>
      <vt:lpstr>Trebuchet MS</vt:lpstr>
      <vt:lpstr>Wingdings 2</vt:lpstr>
      <vt:lpstr>Slate</vt:lpstr>
      <vt:lpstr>Rock Crawler</vt:lpstr>
      <vt:lpstr>Mechanical Design:</vt:lpstr>
      <vt:lpstr>Electrical Architectures:</vt:lpstr>
      <vt:lpstr>Encoder Options</vt:lpstr>
      <vt:lpstr>System Diagrams</vt:lpstr>
      <vt:lpstr>Chassis Clamps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 Crawler</dc:title>
  <dc:creator>Jake Ketchum</dc:creator>
  <cp:lastModifiedBy>Jake Ketchum</cp:lastModifiedBy>
  <cp:revision>8</cp:revision>
  <dcterms:created xsi:type="dcterms:W3CDTF">2019-04-18T18:56:49Z</dcterms:created>
  <dcterms:modified xsi:type="dcterms:W3CDTF">2019-04-19T23:18:29Z</dcterms:modified>
</cp:coreProperties>
</file>

<file path=docProps/thumbnail.jpeg>
</file>